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57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08/09/2020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4754FE5-BD67-4C47-AAE2-517B7D23A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Máster Universitario Oficial en Ciencia de Datos 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Tutores: Daniel Castillo </a:t>
            </a:r>
            <a:r>
              <a:rPr lang="es-ES" b="1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Secilla</a:t>
            </a:r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Luis Javier Herrera Maldonado</a:t>
            </a:r>
          </a:p>
          <a:p>
            <a:endParaRPr lang="es-ES" b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FF50806-7669-4970-B3BE-6C4858AC2C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 b="10712"/>
          <a:stretch/>
        </p:blipFill>
        <p:spPr>
          <a:xfrm>
            <a:off x="3340800" y="4832350"/>
            <a:ext cx="2457838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35</Words>
  <Application>Microsoft Office PowerPoint</Application>
  <PresentationFormat>Presentación en pantalla (4:3)</PresentationFormat>
  <Paragraphs>4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Franklin Gothic Demi Cond</vt:lpstr>
      <vt:lpstr>Tema de Office</vt:lpstr>
      <vt:lpstr>Epidemiología y detección de biomarcadores en cáncer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5</cp:revision>
  <dcterms:created xsi:type="dcterms:W3CDTF">2020-09-08T10:40:19Z</dcterms:created>
  <dcterms:modified xsi:type="dcterms:W3CDTF">2020-09-08T11:04:32Z</dcterms:modified>
</cp:coreProperties>
</file>